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0" r:id="rId2"/>
    <p:sldId id="269" r:id="rId3"/>
    <p:sldId id="268" r:id="rId4"/>
    <p:sldId id="265" r:id="rId5"/>
    <p:sldId id="266" r:id="rId6"/>
    <p:sldId id="260" r:id="rId7"/>
    <p:sldId id="257" r:id="rId8"/>
    <p:sldId id="259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2024 ACCV </a:t>
            </a:r>
            <a:r>
              <a:rPr lang="en-US" altLang="zh-SG" dirty="0" err="1"/>
              <a:t>VIPNet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0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2022_</a:t>
            </a:r>
            <a:r>
              <a:rPr lang="en-US" altLang="zh-CN" sz="1800" dirty="0">
                <a:solidFill>
                  <a:srgbClr val="7A7E85"/>
                </a:solidFill>
                <a:effectLst/>
                <a:latin typeface="JetBrains Mono"/>
              </a:rPr>
              <a:t>Frontiers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0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2017_ICTAI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3060FD1-0FDA-97BF-66E0-439B866FE2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732F23EC-9BEF-8608-ABBD-A0AF22530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" y="951345"/>
            <a:ext cx="12166238" cy="4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6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534AD-30F3-EF83-7BAD-677BB7C5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 r="4492"/>
          <a:stretch/>
        </p:blipFill>
        <p:spPr>
          <a:xfrm>
            <a:off x="36770" y="567697"/>
            <a:ext cx="12118459" cy="5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F70FA7-3093-B4EE-ECA5-0DB148B8C174}"/>
              </a:ext>
            </a:extLst>
          </p:cNvPr>
          <p:cNvSpPr/>
          <p:nvPr/>
        </p:nvSpPr>
        <p:spPr>
          <a:xfrm>
            <a:off x="3016938" y="801472"/>
            <a:ext cx="4824494" cy="4824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穿西装戴眼镜的男人&#10;&#10;描述已自动生成">
            <a:extLst>
              <a:ext uri="{FF2B5EF4-FFF2-40B4-BE49-F238E27FC236}">
                <a16:creationId xmlns:a16="http://schemas.microsoft.com/office/drawing/2014/main" id="{A80E2693-842F-BA10-463A-EADDD3FF7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9" y="801472"/>
            <a:ext cx="3753393" cy="48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D7B6630-9D2B-893D-9B86-D71FFE60BB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9F72F128-C90E-906C-F8BB-6B423F42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7" y="333110"/>
            <a:ext cx="11307126" cy="61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44CEC7A-7FF9-DD0A-ACFD-994D59954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4EBCB0-FD76-84EA-C371-1354C27E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6" y="0"/>
            <a:ext cx="11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ADAD9D-AD5E-99E6-2C51-B1A842E8E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012E9B-9CEF-6D18-E5F0-3C930150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915"/>
            <a:ext cx="12192000" cy="4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362D47-C751-201D-EEE7-3A05392D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0D41C7-4DF4-0E06-223E-15818B0C49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61A6-1BC1-2751-97F1-5D992C7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" y="216543"/>
            <a:ext cx="10570495" cy="64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30</Words>
  <Application>Microsoft Office PowerPoint</Application>
  <PresentationFormat>宽屏</PresentationFormat>
  <Paragraphs>12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JetBrains Mono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57</cp:revision>
  <dcterms:created xsi:type="dcterms:W3CDTF">2022-10-13T02:50:52Z</dcterms:created>
  <dcterms:modified xsi:type="dcterms:W3CDTF">2025-03-14T06:34:32Z</dcterms:modified>
</cp:coreProperties>
</file>